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D2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53AC-D921-4385-9D76-DC4F1667A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F5265-356D-4BDD-9640-03B929DCF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38964-3C76-412E-8A25-7DDD5055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0A8E3-19DB-46CA-9EE2-47ABD624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2F8F-2E04-417F-97E8-33816DEF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46F1-992A-4ECB-9B67-7B6405AD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35418-C489-4BC4-AE54-E937939C0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4687-B7F2-4004-A82B-C4315A83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DC974-E939-4B62-9285-D3028F29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C215C-5360-4A10-9C51-91F36C17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D47D4-42C1-4FC0-9AB3-EDC7E60A2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8CD9D-CD5F-407B-98CD-01735B7CB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A604-D746-4214-B01B-42131E86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4319-A69A-49B6-B9D8-F74D5257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1703-F3DC-4774-BCF0-6175294E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7E7E-4260-451D-8E1F-30DE2C46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1E5F-7F7F-468A-97D6-46E76527A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ACC3-FD41-4046-A1E1-09057CFD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98BAF-8421-446C-9AD4-51981D8B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3229C-A69F-4149-92CD-9F89344E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0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6A03-7C45-4B19-A74E-FF55B8DE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59C4-672A-48F3-B52F-7C3C69FB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FDC3C-2ACA-43A9-98B1-C6203A00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ECF96-FD01-4D0D-A096-1500B368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171C-1788-4AA3-83E5-1C5E24C6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1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6FE-4CAD-4EDD-96AF-C49CFF53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B84D-E98B-4B7E-BBD7-02DE0FD61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B4318-9123-4787-8200-0AA769308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6498B-F0CA-48C3-AE52-57D2C1CF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FA8BC-E511-4A98-8C7D-CFCB4249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A056B-376B-4884-BE35-AC6DB5D0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2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CE57-9FEE-4565-9D33-8A451C69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31106-8B2C-492E-9D5B-501757F26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22E96-2C21-4581-8790-2477DE5D4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148F3-828F-441B-B64B-8C5FDB928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387C0-1D00-4BA9-BCAD-3498EC7A1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D3062-CE17-4E14-BA11-F170AE03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CD996-6DF0-4D32-AFC3-44F2418A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52BD6F-1CE2-42E2-ADEA-83E5B460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2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CFF8-27A5-4DCE-ADA4-C0602186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9202A-8BA7-441F-97D3-FA44E361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0E62-D13E-4197-B284-6438E2AD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8E944-CC2A-47DE-80F9-AFD98BA8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3AD14-8C8F-4740-A1ED-322D3C42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8D2DC-E831-4FCA-AAFF-CF51CFED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BB961-5E7F-4EDE-9775-12E800DC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0C51-0C87-426B-B93A-47A642DD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17EAB-1944-4833-8C71-64FFC482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88D39-CE38-4152-9544-3C507AE8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1A34C-240D-4F8A-9A59-256293E7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EB643-7513-4C3A-A227-D8F62481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5A81B-F781-4C55-8D88-6F00954B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988E-558A-4577-B0C1-56822464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3F645-B833-4FDF-AA0E-DD37D9806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2B1C4-C2BD-4E1A-94B1-9D9D52FA8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78C72-5836-4AF8-B48B-E4E98C2D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055D9-86B6-45F6-96D4-4028347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3FCF3-F1DE-4D6D-9F44-11748332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A3E19-ADFD-45F7-9280-2146A04873AA}"/>
              </a:ext>
            </a:extLst>
          </p:cNvPr>
          <p:cNvSpPr/>
          <p:nvPr userDrawn="1"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0D223F"/>
          </a:solidFill>
          <a:ln>
            <a:solidFill>
              <a:srgbClr val="0D2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F97A4-D58E-45B3-85FD-B9399B8B4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731F-7054-4116-A29C-790F8950BFCC}" type="datetimeFigureOut">
              <a:rPr lang="en-US" smtClean="0"/>
              <a:t>05/09/2019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D7A3E-70CE-4384-A8AF-E9809CAED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FCA48-08F0-4A31-98AD-C8660F81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1BA3-DBA0-4CBC-A82B-714FC1F9AD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0DE49EA-BBB2-4ED9-A145-C63B65EAE5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36525"/>
            <a:ext cx="714375" cy="7143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5F900-1FC6-4F4D-9424-A8947001D00C}"/>
              </a:ext>
            </a:extLst>
          </p:cNvPr>
          <p:cNvCxnSpPr>
            <a:cxnSpLocks/>
          </p:cNvCxnSpPr>
          <p:nvPr userDrawn="1"/>
        </p:nvCxnSpPr>
        <p:spPr>
          <a:xfrm>
            <a:off x="-19050" y="1019175"/>
            <a:ext cx="12232481" cy="0"/>
          </a:xfrm>
          <a:prstGeom prst="line">
            <a:avLst/>
          </a:prstGeom>
          <a:ln w="508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7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A464C8A-7271-4F4B-B611-46FD063E6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19002"/>
              </p:ext>
            </p:extLst>
          </p:nvPr>
        </p:nvGraphicFramePr>
        <p:xfrm>
          <a:off x="1454150" y="1162077"/>
          <a:ext cx="9324548" cy="552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2344400" imgH="8229600" progId="Acrobat.Document.DC">
                  <p:embed/>
                </p:oleObj>
              </mc:Choice>
              <mc:Fallback>
                <p:oleObj name="Acrobat Document" r:id="rId3" imgW="12344400" imgH="82296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A464C8A-7271-4F4B-B611-46FD063E69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4150" y="1162077"/>
                        <a:ext cx="9324548" cy="552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1BD8B6C-4FC4-4098-A349-8EE01249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150" y="228601"/>
            <a:ext cx="9899650" cy="6350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Quarry Annual Report</a:t>
            </a:r>
          </a:p>
        </p:txBody>
      </p:sp>
    </p:spTree>
    <p:extLst>
      <p:ext uri="{BB962C8B-B14F-4D97-AF65-F5344CB8AC3E}">
        <p14:creationId xmlns:p14="http://schemas.microsoft.com/office/powerpoint/2010/main" val="280401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Acrobat Document</vt:lpstr>
      <vt:lpstr>The Quarry Annual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smith</dc:creator>
  <cp:lastModifiedBy>Stout, Janet</cp:lastModifiedBy>
  <cp:revision>3</cp:revision>
  <cp:lastPrinted>2019-05-07T16:18:50Z</cp:lastPrinted>
  <dcterms:created xsi:type="dcterms:W3CDTF">2019-05-07T15:52:56Z</dcterms:created>
  <dcterms:modified xsi:type="dcterms:W3CDTF">2019-05-09T18:34:44Z</dcterms:modified>
</cp:coreProperties>
</file>